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70" r:id="rId4"/>
    <p:sldId id="263" r:id="rId5"/>
    <p:sldId id="267" r:id="rId6"/>
    <p:sldId id="264" r:id="rId7"/>
    <p:sldId id="275" r:id="rId8"/>
    <p:sldId id="273" r:id="rId9"/>
    <p:sldId id="278" r:id="rId10"/>
    <p:sldId id="271" r:id="rId11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el Lanz" initials="ML" lastIdx="1" clrIdx="0">
    <p:extLst>
      <p:ext uri="{19B8F6BF-5375-455C-9EA6-DF929625EA0E}">
        <p15:presenceInfo xmlns:p15="http://schemas.microsoft.com/office/powerpoint/2012/main" userId="S::mala@procentric.ch::f9ae5a62-3583-4160-bece-24b7aee611c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18"/>
    <p:restoredTop sz="96327"/>
  </p:normalViewPr>
  <p:slideViewPr>
    <p:cSldViewPr snapToGrid="0" snapToObjects="1">
      <p:cViewPr varScale="1">
        <p:scale>
          <a:sx n="108" d="100"/>
          <a:sy n="108" d="100"/>
        </p:scale>
        <p:origin x="224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DAAF2-29DA-DB48-A35D-E7EE893250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C90BC5-0D78-264E-BCB9-BD3C6F863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CA8E9-13D5-B54D-999E-73D896047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01617-EF27-4643-95AC-4E8694D03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247F2-0765-354C-B087-B4D57A8F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94248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DCE10-0E46-984A-831A-31045D555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16802-A779-3749-ACBF-6A23175793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9BDB3-FD9E-184F-AEE6-045714FD3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D174B-8A36-5E40-8E40-B39296CA3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5E561-0639-6C4B-901F-1DA9F4E6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77980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3F6474-71FF-BC4C-9A45-EDAC789308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18410C-6825-CA47-BD67-AC352DA14A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812F3-B64C-504B-B601-132425641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644DC-F2C6-644B-ADB5-772FE4D6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A4032-D8EA-B54E-B0FB-4A4C69B68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9841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22F29-E509-6644-AA3D-9121AB7D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8AAC7-1292-1941-8E1B-CB8F51B15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475C2-AC79-FA40-BCF8-D46179000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A7380-3C4A-1C40-BB50-A209BBC94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7924E-CB30-4E46-9375-E0E9FFCAD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30997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8FDA9-C062-A048-A655-7DEB7A988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5F59F-EBA3-7C40-9676-C15863B15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DA197-91C5-C146-8844-DCEBE7709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FAD5A-7B21-4E4F-A935-B728CA719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7C200-2F8A-B243-AAF7-1E149E462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22301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F4454-54B0-EB44-9D17-10BE997E4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1410A-53DD-A24B-97A2-DB8383133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3EAFFF-0ADE-CB46-A3F6-2402001D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AB2A9-50D3-9847-935A-F467A74F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5FE01-6F12-D241-BD28-64F0930AE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D7543-32AA-6F41-9EE7-3CDAA56D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2739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05597-1DF4-B34C-8D3A-CC9F76464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656E2B-A127-644F-92E0-E2661EC0B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2A173-D5E5-704A-A406-E450E46DC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4AC07F-108C-2A49-A316-89FD46255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815A2D-5A0D-4A4E-8227-947BDA7C64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EDBDF3-14A1-BF4D-B8F8-19E749090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729AF0-17A1-2546-8B91-69E9FC026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A4DFD9-15B2-1140-A925-425CF5B99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3037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C4E93-29EF-2543-96E1-DB43FA7A5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694F8F-8A7E-9149-8C4A-4D65644DB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24D9B2-7CD2-E34E-A384-1CCD492C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6E58BE-B1C0-4B46-A5B3-A184CBCE1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04690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D0286F-1F77-A54B-BFAD-82B0F7076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D2464B-5661-E640-9437-1AB1C085C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8729D3-377D-6F44-AF42-FD60A658B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2409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D923A-B1DD-EE40-A3E8-308B8329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58960-6A33-2A4D-8007-04C5CC18A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04D2A-7DF6-BF44-AF02-A8372796A5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784AA-B804-ED49-82C7-1B30390AB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D0D347-CE4A-0247-8F1B-70F69E120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4F6CD-547A-7440-AADA-31BF1621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38013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6F4A1-1298-9C4B-A68D-F3BE7742E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4DFAEA-4297-B14F-A4A9-47DC86DE12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45DFC5-DD88-0047-BFAD-A40409DFD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96CD5-A816-DB47-B5CF-A4306437B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9B4607-2374-8A40-8B47-C397B9D14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F917B-644C-4441-A91F-C131E94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37849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FFCFC9-A455-4844-A56C-D038486AF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86F5BF-1BB3-3044-9263-2836C61E9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04C9A-3379-5F42-96EB-6345EDD5D6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DC9BB-A743-4F4E-8075-4803CF5660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1AF06-6926-CD44-A0DB-A9FB5D4664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65350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7CE7984-0937-604F-989D-9092794405F9}"/>
              </a:ext>
            </a:extLst>
          </p:cNvPr>
          <p:cNvSpPr/>
          <p:nvPr/>
        </p:nvSpPr>
        <p:spPr>
          <a:xfrm>
            <a:off x="0" y="3701254"/>
            <a:ext cx="5354320" cy="14457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EE204F-D6C4-3B47-9112-D3B262A1D9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676" y="3597177"/>
            <a:ext cx="6096000" cy="1445740"/>
          </a:xfrm>
        </p:spPr>
        <p:txBody>
          <a:bodyPr>
            <a:normAutofit/>
          </a:bodyPr>
          <a:lstStyle/>
          <a:p>
            <a:pPr algn="l"/>
            <a:r>
              <a:rPr lang="en-GB" sz="40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40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40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40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62F7C6-6E43-AE4A-9C51-FDB8C1C726E3}"/>
              </a:ext>
            </a:extLst>
          </p:cNvPr>
          <p:cNvSpPr txBox="1"/>
          <p:nvPr/>
        </p:nvSpPr>
        <p:spPr>
          <a:xfrm>
            <a:off x="6151689" y="5952539"/>
            <a:ext cx="3664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b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Marcel Lanz, August 26th 2021</a:t>
            </a:r>
          </a:p>
        </p:txBody>
      </p:sp>
    </p:spTree>
    <p:extLst>
      <p:ext uri="{BB962C8B-B14F-4D97-AF65-F5344CB8AC3E}">
        <p14:creationId xmlns:p14="http://schemas.microsoft.com/office/powerpoint/2010/main" val="3583458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62F7C6-6E43-AE4A-9C51-FDB8C1C726E3}"/>
              </a:ext>
            </a:extLst>
          </p:cNvPr>
          <p:cNvSpPr txBox="1"/>
          <p:nvPr/>
        </p:nvSpPr>
        <p:spPr>
          <a:xfrm>
            <a:off x="6151689" y="5952539"/>
            <a:ext cx="3664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b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Marcel Lanz, August 26th 2021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8F7A47-046F-194B-9E39-3A7E474BBB46}"/>
              </a:ext>
            </a:extLst>
          </p:cNvPr>
          <p:cNvSpPr txBox="1"/>
          <p:nvPr/>
        </p:nvSpPr>
        <p:spPr>
          <a:xfrm>
            <a:off x="917489" y="1024645"/>
            <a:ext cx="3096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Thanks!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12D923-E0E2-0046-9153-76CF07A2590C}"/>
              </a:ext>
            </a:extLst>
          </p:cNvPr>
          <p:cNvSpPr txBox="1"/>
          <p:nvPr/>
        </p:nvSpPr>
        <p:spPr>
          <a:xfrm>
            <a:off x="917489" y="2521059"/>
            <a:ext cx="52638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eigr.io</a:t>
            </a:r>
          </a:p>
          <a:p>
            <a:r>
              <a:rPr lang="en-CH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github.com/eigr</a:t>
            </a:r>
          </a:p>
          <a:p>
            <a:r>
              <a:rPr lang="en-CH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@eigr_io</a:t>
            </a:r>
            <a:endParaRPr lang="en-GB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8EAD88E-9DC3-AE44-8FBB-DE6B35F701E1}"/>
              </a:ext>
            </a:extLst>
          </p:cNvPr>
          <p:cNvSpPr txBox="1">
            <a:spLocks/>
          </p:cNvSpPr>
          <p:nvPr/>
        </p:nvSpPr>
        <p:spPr>
          <a:xfrm>
            <a:off x="917489" y="5406634"/>
            <a:ext cx="10592458" cy="42672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H" sz="1000" dirty="0">
                <a:latin typeface="Roboto" panose="02000000000000000000" pitchFamily="2" charset="0"/>
                <a:ea typeface="Roboto" panose="02000000000000000000" pitchFamily="2" charset="0"/>
              </a:rPr>
              <a:t>❤️ 🙌 thanks to all contributors and supporters:</a:t>
            </a:r>
            <a:br>
              <a:rPr lang="en-CH" sz="1000" dirty="0"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en-CH" sz="1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  <a:t>Adriano Santos, Alain-Michel Chomnoue Nghemning, GratefulTony, Guy Youansi, Weslei Juan Moser Pereira, </a:t>
            </a:r>
            <a:b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  <a:t>Jonathan Nagy, Peter Vlugter, Vladimir Korenev, Ursula Hitz, Viktor Klang, Cloudstate.io and many more…</a:t>
            </a:r>
            <a:endParaRPr lang="en-CH" sz="1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049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5309"/>
            <a:ext cx="10357022" cy="2021665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igr.io – Eigr Functions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A Serverless Runtime on the BEAM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Highlights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Inversion of State, a Protocol, being Polyglot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Current State &amp; Challenges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827478" y="148409"/>
            <a:ext cx="2682470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066978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Serverless Runtime 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that enables General Purpose Applications to be built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Open Source Project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Bases on a concept of another open source project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Inactive at the moment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Implementation of a </a:t>
            </a:r>
            <a:r>
              <a:rPr lang="en-CH" i="1" dirty="0">
                <a:latin typeface="Roboto" panose="02000000000000000000" pitchFamily="2" charset="0"/>
                <a:ea typeface="Roboto" panose="02000000000000000000" pitchFamily="2" charset="0"/>
              </a:rPr>
              <a:t>Cloudstate 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Service Proxy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Based on a Protocol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Polyglot SDKs</a:t>
            </a:r>
          </a:p>
          <a:p>
            <a:endParaRPr lang="en-CH" i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Eigr Functions</a:t>
            </a:r>
            <a:endParaRPr lang="en-CH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620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16F9A57-ED5B-A944-A663-DE28BD0516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01226" y="974328"/>
            <a:ext cx="5634919" cy="4909343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Highlights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12A74E8A-EE4A-9446-92E6-975CBEAA387A}"/>
              </a:ext>
            </a:extLst>
          </p:cNvPr>
          <p:cNvSpPr txBox="1">
            <a:spLocks/>
          </p:cNvSpPr>
          <p:nvPr/>
        </p:nvSpPr>
        <p:spPr>
          <a:xfrm>
            <a:off x="838200" y="1839209"/>
            <a:ext cx="5163026" cy="4044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A Service Proxy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with managed State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Cloud Native deployment (k8s)</a:t>
            </a:r>
          </a:p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A Protocol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gRPC based, with a spec and a TCK</a:t>
            </a:r>
          </a:p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Polyglot Programming Model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SDKs in </a:t>
            </a:r>
            <a:b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JavaScript, Python, Kotlin, Java, </a:t>
            </a:r>
            <a:b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Go, C#, Dart, Elixir, …</a:t>
            </a:r>
            <a:b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CH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… and it runs on the BEAM :)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6D54E367-BD8E-FE41-8773-74D0A7BDEFD3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998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“Message IN, Message OUT”</a:t>
            </a:r>
          </a:p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igr/massa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Implemented in Elixir </a:t>
            </a:r>
          </a:p>
          <a:p>
            <a:r>
              <a:rPr lang="de-CH" dirty="0">
                <a:latin typeface="Roboto" panose="02000000000000000000" pitchFamily="2" charset="0"/>
                <a:ea typeface="Roboto" panose="02000000000000000000" pitchFamily="2" charset="0"/>
              </a:rPr>
              <a:t>Kubernetes Operator</a:t>
            </a:r>
          </a:p>
          <a:p>
            <a:pPr lvl="1"/>
            <a:r>
              <a:rPr lang="de-CH" dirty="0">
                <a:latin typeface="Roboto" panose="02000000000000000000" pitchFamily="2" charset="0"/>
                <a:ea typeface="Roboto" panose="02000000000000000000" pitchFamily="2" charset="0"/>
              </a:rPr>
              <a:t>Sidecar Proxy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Service Proxy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462D075-0618-784F-B980-CD46357F396A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90D99BCE-460D-994D-9EEE-271801F9A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992" y="3513994"/>
            <a:ext cx="4905388" cy="2099310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99F7344-5B1C-9D4E-AE06-CFC65D43D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8874" y="1890346"/>
            <a:ext cx="4056448" cy="605714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E375B14-A124-5D4A-9579-34B0F196BD4E}"/>
              </a:ext>
            </a:extLst>
          </p:cNvPr>
          <p:cNvCxnSpPr>
            <a:cxnSpLocks/>
          </p:cNvCxnSpPr>
          <p:nvPr/>
        </p:nvCxnSpPr>
        <p:spPr>
          <a:xfrm flipH="1">
            <a:off x="6652260" y="2496060"/>
            <a:ext cx="1657350" cy="9329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4D32598-AD2F-A34A-828D-99061A23E798}"/>
              </a:ext>
            </a:extLst>
          </p:cNvPr>
          <p:cNvCxnSpPr>
            <a:cxnSpLocks/>
          </p:cNvCxnSpPr>
          <p:nvPr/>
        </p:nvCxnSpPr>
        <p:spPr>
          <a:xfrm>
            <a:off x="9635490" y="2496060"/>
            <a:ext cx="1578331" cy="9329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392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4613031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FaaS is usually stateless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State is brought to the function.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State Model to choose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Action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Eventsourcing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CRDTs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Value Entity (CRUD)</a:t>
            </a:r>
          </a:p>
          <a:p>
            <a:pPr lvl="1"/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Inversion of State</a:t>
            </a:r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A0C0799F-FEEA-304F-B6EA-8E4FF2C9E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289" y="1883398"/>
            <a:ext cx="5076794" cy="3085075"/>
          </a:xfrm>
          <a:prstGeom prst="rect">
            <a:avLst/>
          </a:prstGeom>
          <a:ln>
            <a:noFill/>
          </a:ln>
          <a:effectLst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96B0D4E-A8B0-EC45-B1F4-4CB650AD2FA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893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Eigr Functions implements the Cloudstate Protocol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Abstracts State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defines these State Models in *.proto files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gRPC based</a:t>
            </a:r>
          </a:p>
          <a:p>
            <a:pPr lvl="1"/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based on HTTP/2 </a:t>
            </a:r>
          </a:p>
          <a:p>
            <a:pPr lvl="1"/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nables Streaming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Protocol spec defined in *.proto (protocol buffer)</a:t>
            </a:r>
          </a:p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Technology Compatibility Kit (TCK)</a:t>
            </a:r>
          </a:p>
          <a:p>
            <a:pPr lvl="1"/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ensures proxy and SDKs </a:t>
            </a:r>
            <a:r>
              <a:rPr lang="en-GB" dirty="0" err="1">
                <a:latin typeface="Roboto" panose="02000000000000000000" pitchFamily="2" charset="0"/>
                <a:ea typeface="Roboto" panose="02000000000000000000" pitchFamily="2" charset="0"/>
              </a:rPr>
              <a:t>compatiblity</a:t>
            </a:r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A Protocol to use</a:t>
            </a:r>
            <a:endParaRPr lang="en-CH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50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SDK support for all gRPC enabled languages possible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gRPC compiler available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JavaScript, Java and Go with 100% TCK coverage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Python, Kotlin, Java, Go, C#, Dart, Elixir with at least Support for Eventsourcing</a:t>
            </a:r>
          </a:p>
          <a:p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Polyglot Programming Model</a:t>
            </a:r>
            <a:endParaRPr lang="en-CH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573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Service Proxy in Elixir (eigr/massa)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gRPC Reflection ☑️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Discovery and Action Protocol ☑️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Next Challenges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Implement State Models</a:t>
            </a:r>
          </a:p>
          <a:p>
            <a:pPr lvl="2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CRDT, Eventsourcing, CRUD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Enhance and Improve SDKs</a:t>
            </a:r>
          </a:p>
          <a:p>
            <a:pPr lvl="2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F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o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cus on JS, Java, Python and Go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Enhance the TCK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Current State &amp; Challenges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672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6993</TotalTime>
  <Words>571</Words>
  <Application>Microsoft Macintosh PowerPoint</Application>
  <PresentationFormat>Widescreen</PresentationFormat>
  <Paragraphs>87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Office Theme</vt:lpstr>
      <vt:lpstr>eigr.io – A Serverless Runtime on the BEAM</vt:lpstr>
      <vt:lpstr>Agenda</vt:lpstr>
      <vt:lpstr>Eigr Functions</vt:lpstr>
      <vt:lpstr>Highlights</vt:lpstr>
      <vt:lpstr>Service Proxy</vt:lpstr>
      <vt:lpstr>Inversion of State</vt:lpstr>
      <vt:lpstr>A Protocol to use</vt:lpstr>
      <vt:lpstr>Polyglot Programming Model</vt:lpstr>
      <vt:lpstr>Current State &amp; Challenges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eigr.io – A Serverless Runtime on the BEAM</dc:title>
  <dc:creator>Marcel Lanz</dc:creator>
  <cp:lastModifiedBy>Marcel Lanz</cp:lastModifiedBy>
  <cp:revision>150</cp:revision>
  <dcterms:created xsi:type="dcterms:W3CDTF">2021-08-08T14:19:43Z</dcterms:created>
  <dcterms:modified xsi:type="dcterms:W3CDTF">2021-08-26T15:27:29Z</dcterms:modified>
</cp:coreProperties>
</file>

<file path=docProps/thumbnail.jpeg>
</file>